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rie" initials="V" lastIdx="1" clrIdx="0">
    <p:extLst>
      <p:ext uri="{19B8F6BF-5375-455C-9EA6-DF929625EA0E}">
        <p15:presenceInfo xmlns:p15="http://schemas.microsoft.com/office/powerpoint/2012/main" userId="Valeri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9" autoAdjust="0"/>
    <p:restoredTop sz="94656" autoAdjust="0"/>
  </p:normalViewPr>
  <p:slideViewPr>
    <p:cSldViewPr snapToGrid="0">
      <p:cViewPr varScale="1">
        <p:scale>
          <a:sx n="84" d="100"/>
          <a:sy n="84" d="100"/>
        </p:scale>
        <p:origin x="96" y="11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88C84-64BB-48C4-8D4C-978B7ADBBB33}" type="datetimeFigureOut">
              <a:rPr lang="de-DE" smtClean="0"/>
              <a:t>04.02.2016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D71FD5-3D07-4BFE-A968-7E1436D754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3832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1FD5-3D07-4BFE-A968-7E1436D754B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9435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 Module</a:t>
            </a:r>
          </a:p>
          <a:p>
            <a:r>
              <a:rPr lang="de-DE" dirty="0" smtClean="0"/>
              <a:t>Auto:</a:t>
            </a:r>
            <a:r>
              <a:rPr lang="de-DE" baseline="0" dirty="0" smtClean="0"/>
              <a:t> Schalter, LED, Funk</a:t>
            </a:r>
          </a:p>
          <a:p>
            <a:r>
              <a:rPr lang="de-DE" baseline="0" dirty="0" smtClean="0"/>
              <a:t>Garage:  Funk, Ultraschall</a:t>
            </a:r>
            <a:endParaRPr lang="de-DE" dirty="0" smtClean="0"/>
          </a:p>
          <a:p>
            <a:r>
              <a:rPr lang="de-DE" dirty="0" smtClean="0"/>
              <a:t>*klick*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1FD5-3D07-4BFE-A968-7E1436D754B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2907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Arduino</a:t>
            </a:r>
            <a:r>
              <a:rPr lang="de-DE" dirty="0" smtClean="0"/>
              <a:t> steuert</a:t>
            </a:r>
          </a:p>
          <a:p>
            <a:r>
              <a:rPr lang="de-DE" dirty="0" smtClean="0"/>
              <a:t>Ultraschall</a:t>
            </a:r>
            <a:r>
              <a:rPr lang="de-DE" baseline="0" dirty="0" smtClean="0"/>
              <a:t> – 1 mal pro Min – Ergebnis speichern</a:t>
            </a:r>
          </a:p>
          <a:p>
            <a:r>
              <a:rPr lang="de-DE" baseline="0" dirty="0" smtClean="0"/>
              <a:t>Sonst schlafen</a:t>
            </a:r>
          </a:p>
          <a:p>
            <a:r>
              <a:rPr lang="de-DE" baseline="0" dirty="0" smtClean="0"/>
              <a:t>Anfrage per Interrupt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1FD5-3D07-4BFE-A968-7E1436D754B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7110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Auto-Modul</a:t>
            </a:r>
          </a:p>
          <a:p>
            <a:r>
              <a:rPr lang="de-DE" dirty="0" smtClean="0"/>
              <a:t>Lange</a:t>
            </a:r>
            <a:r>
              <a:rPr lang="de-DE" baseline="0" dirty="0" smtClean="0"/>
              <a:t> halten </a:t>
            </a:r>
            <a:r>
              <a:rPr lang="de-DE" baseline="0" dirty="0" smtClean="0">
                <a:sym typeface="Wingdings" panose="05000000000000000000" pitchFamily="2" charset="2"/>
              </a:rPr>
              <a:t> kein Strom, wenn nicht aktiv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1FD5-3D07-4BFE-A968-7E1436D754BB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1936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Bestandteile:</a:t>
            </a:r>
          </a:p>
          <a:p>
            <a:r>
              <a:rPr lang="de-DE" dirty="0" smtClean="0"/>
              <a:t>Batterie (6V)</a:t>
            </a:r>
          </a:p>
          <a:p>
            <a:r>
              <a:rPr lang="de-DE" dirty="0" smtClean="0"/>
              <a:t>Selbsthaltungsschaltung</a:t>
            </a:r>
          </a:p>
          <a:p>
            <a:r>
              <a:rPr lang="de-DE" dirty="0" smtClean="0"/>
              <a:t>Spannungsregler</a:t>
            </a:r>
          </a:p>
          <a:p>
            <a:r>
              <a:rPr lang="de-DE" dirty="0" smtClean="0"/>
              <a:t>Funkmodul</a:t>
            </a:r>
          </a:p>
          <a:p>
            <a:r>
              <a:rPr lang="de-DE" dirty="0" smtClean="0"/>
              <a:t>LED</a:t>
            </a:r>
          </a:p>
          <a:p>
            <a:pPr marL="228600" indent="-228600">
              <a:buAutoNum type="arabicParenR"/>
            </a:pPr>
            <a:r>
              <a:rPr lang="de-DE" baseline="0" dirty="0" smtClean="0"/>
              <a:t>Schalter drücken</a:t>
            </a:r>
          </a:p>
          <a:p>
            <a:pPr marL="228600" indent="-228600">
              <a:buAutoNum type="arabicParenR"/>
            </a:pPr>
            <a:r>
              <a:rPr lang="de-DE" baseline="0" dirty="0" smtClean="0"/>
              <a:t>MC schaltet Pin</a:t>
            </a:r>
          </a:p>
          <a:p>
            <a:pPr marL="228600" indent="-228600">
              <a:buAutoNum type="arabicParenR"/>
            </a:pPr>
            <a:r>
              <a:rPr lang="de-DE" baseline="0" dirty="0" smtClean="0"/>
              <a:t>Transistoren schalten </a:t>
            </a:r>
            <a:r>
              <a:rPr lang="de-DE" baseline="0" dirty="0" smtClean="0">
                <a:sym typeface="Wingdings" panose="05000000000000000000" pitchFamily="2" charset="2"/>
              </a:rPr>
              <a:t> Versorgungsspannung</a:t>
            </a:r>
          </a:p>
          <a:p>
            <a:pPr marL="228600" indent="-228600">
              <a:buAutoNum type="arabicParenR"/>
            </a:pPr>
            <a:r>
              <a:rPr lang="de-DE" baseline="0" dirty="0" smtClean="0">
                <a:sym typeface="Wingdings" panose="05000000000000000000" pitchFamily="2" charset="2"/>
              </a:rPr>
              <a:t>Funksignal an Garagen-Modul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71FD5-3D07-4BFE-A968-7E1436D754B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2494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Garage X-Ray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Valerie Wiedemann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7664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13996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Zur Erinnerung…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540" y="1356745"/>
            <a:ext cx="7189744" cy="5327198"/>
          </a:xfrm>
          <a:prstGeom prst="rect">
            <a:avLst/>
          </a:prstGeom>
        </p:spPr>
      </p:pic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541" y="1356745"/>
            <a:ext cx="7189744" cy="5327198"/>
          </a:xfrm>
        </p:spPr>
      </p:pic>
    </p:spTree>
    <p:extLst>
      <p:ext uri="{BB962C8B-B14F-4D97-AF65-F5344CB8AC3E}">
        <p14:creationId xmlns:p14="http://schemas.microsoft.com/office/powerpoint/2010/main" val="304910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25066"/>
          </a:xfrm>
        </p:spPr>
        <p:txBody>
          <a:bodyPr/>
          <a:lstStyle/>
          <a:p>
            <a:r>
              <a:rPr lang="de-DE" dirty="0" smtClean="0"/>
              <a:t>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594" y="1653463"/>
            <a:ext cx="9994518" cy="3801074"/>
          </a:xfrm>
        </p:spPr>
      </p:pic>
      <p:sp>
        <p:nvSpPr>
          <p:cNvPr id="5" name="Rechteck 4"/>
          <p:cNvSpPr/>
          <p:nvPr/>
        </p:nvSpPr>
        <p:spPr>
          <a:xfrm>
            <a:off x="7872984" y="2039112"/>
            <a:ext cx="1389888" cy="1051560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295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1201" y="243614"/>
            <a:ext cx="9730801" cy="625066"/>
          </a:xfrm>
        </p:spPr>
        <p:txBody>
          <a:bodyPr/>
          <a:lstStyle/>
          <a:p>
            <a:r>
              <a:rPr lang="de-DE" dirty="0" err="1" smtClean="0"/>
              <a:t>GarAGEN</a:t>
            </a:r>
            <a:r>
              <a:rPr lang="de-DE" dirty="0" smtClean="0"/>
              <a:t>-MODUL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202" y="995425"/>
            <a:ext cx="9391014" cy="5556062"/>
          </a:xfrm>
        </p:spPr>
      </p:pic>
    </p:spTree>
    <p:extLst>
      <p:ext uri="{BB962C8B-B14F-4D97-AF65-F5344CB8AC3E}">
        <p14:creationId xmlns:p14="http://schemas.microsoft.com/office/powerpoint/2010/main" val="116362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25066"/>
          </a:xfrm>
        </p:spPr>
        <p:txBody>
          <a:bodyPr/>
          <a:lstStyle/>
          <a:p>
            <a:r>
              <a:rPr lang="de-DE" dirty="0" smtClean="0"/>
              <a:t>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594" y="1653463"/>
            <a:ext cx="9994518" cy="3801074"/>
          </a:xfrm>
        </p:spPr>
      </p:pic>
      <p:sp>
        <p:nvSpPr>
          <p:cNvPr id="3" name="Rechteck 2"/>
          <p:cNvSpPr/>
          <p:nvPr/>
        </p:nvSpPr>
        <p:spPr>
          <a:xfrm>
            <a:off x="2276856" y="1417320"/>
            <a:ext cx="2962656" cy="2002536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380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09217" y="243614"/>
            <a:ext cx="9602786" cy="625066"/>
          </a:xfrm>
        </p:spPr>
        <p:txBody>
          <a:bodyPr/>
          <a:lstStyle/>
          <a:p>
            <a:r>
              <a:rPr lang="de-DE" dirty="0" smtClean="0"/>
              <a:t>AUTO-MODUL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216" y="868680"/>
            <a:ext cx="9299575" cy="567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4878386" cy="1478570"/>
          </a:xfrm>
        </p:spPr>
        <p:txBody>
          <a:bodyPr/>
          <a:lstStyle/>
          <a:p>
            <a:r>
              <a:rPr lang="de-DE" dirty="0" smtClean="0"/>
              <a:t>Aktueller Stand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smtClean="0"/>
              <a:t>Selbsthaltungsschaltung funktioniert (endlich!)</a:t>
            </a:r>
          </a:p>
          <a:p>
            <a:r>
              <a:rPr lang="de-DE" dirty="0" smtClean="0"/>
              <a:t>Garagen-Modul ist fertig zum Montieren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err="1" smtClean="0"/>
              <a:t>Arduino</a:t>
            </a:r>
            <a:r>
              <a:rPr lang="de-DE" dirty="0" smtClean="0"/>
              <a:t> beim Auto-Modul durch Mikrocontroller ersetzen</a:t>
            </a:r>
          </a:p>
          <a:p>
            <a:r>
              <a:rPr lang="de-DE" dirty="0" smtClean="0"/>
              <a:t>Auto-Modul auf Platine löten und „schön verpacken“</a:t>
            </a:r>
          </a:p>
          <a:p>
            <a:r>
              <a:rPr lang="de-DE" dirty="0" smtClean="0"/>
              <a:t>Auf 2 Parkplätze erweitern (trivial)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6172200" y="618518"/>
            <a:ext cx="4875211" cy="147857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de-DE" sz="3600" cap="all" dirty="0" smtClean="0">
                <a:latin typeface="+mj-lt"/>
                <a:ea typeface="+mj-ea"/>
                <a:cs typeface="+mj-cs"/>
              </a:rPr>
              <a:t>Noch Geplant</a:t>
            </a:r>
            <a:endParaRPr lang="de-DE" dirty="0"/>
          </a:p>
        </p:txBody>
      </p:sp>
      <p:pic>
        <p:nvPicPr>
          <p:cNvPr id="1026" name="Picture 2" descr="https://pixabay.com/static/uploads/photo/2014/04/03/11/36/gift-311970_960_72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4944" y="3724672"/>
            <a:ext cx="575715" cy="591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644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3600" cap="all" dirty="0" smtClean="0">
            <a:latin typeface="+mj-lt"/>
            <a:ea typeface="+mj-ea"/>
            <a:cs typeface="+mj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117</Words>
  <Application>Microsoft Office PowerPoint</Application>
  <PresentationFormat>Breitbild</PresentationFormat>
  <Paragraphs>39</Paragraphs>
  <Slides>7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Calibri</vt:lpstr>
      <vt:lpstr>Trebuchet MS</vt:lpstr>
      <vt:lpstr>Tw Cen MT</vt:lpstr>
      <vt:lpstr>Wingdings</vt:lpstr>
      <vt:lpstr>Schaltkreis</vt:lpstr>
      <vt:lpstr>Garage X-Ray</vt:lpstr>
      <vt:lpstr>Zur Erinnerung…</vt:lpstr>
      <vt:lpstr>IDEE</vt:lpstr>
      <vt:lpstr>GarAGEN-MODUL</vt:lpstr>
      <vt:lpstr>IDEE</vt:lpstr>
      <vt:lpstr>AUTO-MODUL</vt:lpstr>
      <vt:lpstr>Aktueller Stand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Garage X-RAy</dc:title>
  <dc:creator>Valerie</dc:creator>
  <cp:lastModifiedBy>Valerie</cp:lastModifiedBy>
  <cp:revision>8</cp:revision>
  <dcterms:created xsi:type="dcterms:W3CDTF">2016-02-04T10:17:35Z</dcterms:created>
  <dcterms:modified xsi:type="dcterms:W3CDTF">2016-02-04T14:36:20Z</dcterms:modified>
</cp:coreProperties>
</file>

<file path=docProps/thumbnail.jpeg>
</file>